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7" r:id="rId2"/>
    <p:sldId id="270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69" r:id="rId14"/>
    <p:sldId id="271" r:id="rId15"/>
    <p:sldId id="276" r:id="rId16"/>
    <p:sldId id="272" r:id="rId17"/>
    <p:sldId id="275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270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74"/>
            <p14:sldId id="269"/>
            <p14:sldId id="271"/>
            <p14:sldId id="276"/>
            <p14:sldId id="272"/>
            <p14:sldId id="275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3BC9-DD60-4D5F-8D7D-BEFEF846E24B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4A2A-4378-409C-BC83-CEF3C4304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7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22.06.2026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44768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891788" y="1656975"/>
            <a:ext cx="87590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Банников Алексей Львович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ЦНППМПР ГБПОУ УМПК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Содержательные и концептуальные основы курса повышения квалификации </a:t>
            </a:r>
            <a:r>
              <a:rPr lang="ru-RU" sz="2800" b="1" dirty="0">
                <a:solidFill>
                  <a:srgbClr val="002060"/>
                </a:solidFill>
              </a:rPr>
              <a:t>«Обществознание. Современное состояние предмета в контексте изменений законодательства и введения единых государственных учебников»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512751"/>
            <a:ext cx="10684932" cy="29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6" y="914399"/>
            <a:ext cx="11447645" cy="5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2" y="897775"/>
            <a:ext cx="11155680" cy="51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" y="996193"/>
            <a:ext cx="11280371" cy="53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2" y="872836"/>
            <a:ext cx="11069595" cy="262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02" y="3591097"/>
            <a:ext cx="11069596" cy="27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2" y="817253"/>
            <a:ext cx="11130742" cy="2241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62" y="3266182"/>
            <a:ext cx="11313622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1" y="1004548"/>
            <a:ext cx="11055927" cy="5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88" y="1090285"/>
            <a:ext cx="10698481" cy="49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6" y="996194"/>
            <a:ext cx="11375229" cy="54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49" y="881149"/>
            <a:ext cx="11650701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" y="72863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640965" y="1320018"/>
            <a:ext cx="1114838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КПК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«Обществознание. Современное состояние предмета в контексте изменений законодательства и введения единых государственных учебников»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Цель </a:t>
            </a:r>
            <a:r>
              <a:rPr lang="ru-RU" sz="2000" b="1" dirty="0">
                <a:solidFill>
                  <a:srgbClr val="002060"/>
                </a:solidFill>
              </a:rPr>
              <a:t>реализации программы </a:t>
            </a:r>
            <a:r>
              <a:rPr lang="ru-RU" sz="2000" dirty="0">
                <a:solidFill>
                  <a:srgbClr val="002060"/>
                </a:solidFill>
              </a:rPr>
              <a:t>– совершенствование профессиональных компетенций слушателей в области реализации образовательной программы по учебному предмету «Обществознание» в связи с изменениями законодательства и введения единых государственных учебников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Категория </a:t>
            </a:r>
            <a:r>
              <a:rPr lang="ru-RU" sz="2000" b="1" dirty="0">
                <a:solidFill>
                  <a:srgbClr val="002060"/>
                </a:solidFill>
              </a:rPr>
              <a:t>слушателей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учителя </a:t>
            </a:r>
            <a:r>
              <a:rPr lang="ru-RU" sz="2000" dirty="0">
                <a:solidFill>
                  <a:srgbClr val="002060"/>
                </a:solidFill>
              </a:rPr>
              <a:t>обществознания основного общего и среднего общего образования.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Срок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трудоемкость обучения: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Срок обучения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9 дней: 15-24 мая 2026 г.;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Трудоемкость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обучения 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36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часов.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56" y="773085"/>
            <a:ext cx="11663776" cy="5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36" y="864524"/>
            <a:ext cx="8927868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49" y="1168518"/>
            <a:ext cx="6944694" cy="4819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062" y="2058684"/>
            <a:ext cx="4912953" cy="31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" y="867951"/>
            <a:ext cx="8138160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6" y="856210"/>
            <a:ext cx="11305309" cy="56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37" y="933749"/>
            <a:ext cx="11049893" cy="1385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144" y="2481870"/>
            <a:ext cx="4172991" cy="3927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" y="2481870"/>
            <a:ext cx="7211655" cy="40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8" y="996193"/>
            <a:ext cx="11139362" cy="55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0" y="996193"/>
            <a:ext cx="11229878" cy="55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20" y="1205345"/>
            <a:ext cx="8849960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7" y="1155469"/>
            <a:ext cx="11006051" cy="53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</m:t>
                      </m:r>
                    </m:oMath>
                  </m:oMathPara>
                </a14:m>
                <a:endParaRPr lang="ru-RU" sz="1400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sz="1400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78" y="996193"/>
            <a:ext cx="11060068" cy="2295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3" y="3291840"/>
            <a:ext cx="10860271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477</Words>
  <Application>Microsoft Office PowerPoint</Application>
  <PresentationFormat>Широкоэкранный</PresentationFormat>
  <Paragraphs>82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8 кабинет 1</cp:lastModifiedBy>
  <cp:revision>49</cp:revision>
  <dcterms:created xsi:type="dcterms:W3CDTF">2024-11-02T10:16:33Z</dcterms:created>
  <dcterms:modified xsi:type="dcterms:W3CDTF">2026-06-22T12:31:22Z</dcterms:modified>
</cp:coreProperties>
</file>